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11" r:id="rId2"/>
    <p:sldId id="296" r:id="rId3"/>
    <p:sldId id="274" r:id="rId4"/>
    <p:sldId id="290" r:id="rId5"/>
    <p:sldId id="316" r:id="rId6"/>
    <p:sldId id="317" r:id="rId7"/>
    <p:sldId id="330" r:id="rId8"/>
    <p:sldId id="320" r:id="rId9"/>
    <p:sldId id="321" r:id="rId10"/>
    <p:sldId id="322" r:id="rId11"/>
    <p:sldId id="266" r:id="rId12"/>
    <p:sldId id="269" r:id="rId13"/>
    <p:sldId id="270" r:id="rId14"/>
    <p:sldId id="331" r:id="rId15"/>
    <p:sldId id="332" r:id="rId16"/>
    <p:sldId id="333" r:id="rId17"/>
    <p:sldId id="334" r:id="rId18"/>
    <p:sldId id="335" r:id="rId19"/>
    <p:sldId id="284" r:id="rId20"/>
    <p:sldId id="288" r:id="rId21"/>
    <p:sldId id="299" r:id="rId22"/>
    <p:sldId id="289" r:id="rId23"/>
    <p:sldId id="328" r:id="rId24"/>
    <p:sldId id="305" r:id="rId25"/>
    <p:sldId id="324" r:id="rId26"/>
    <p:sldId id="327" r:id="rId27"/>
    <p:sldId id="319" r:id="rId28"/>
    <p:sldId id="323" r:id="rId29"/>
    <p:sldId id="325" r:id="rId30"/>
    <p:sldId id="326" r:id="rId31"/>
    <p:sldId id="329" r:id="rId32"/>
    <p:sldId id="307" r:id="rId33"/>
    <p:sldId id="308" r:id="rId34"/>
    <p:sldId id="318" r:id="rId35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94660"/>
  </p:normalViewPr>
  <p:slideViewPr>
    <p:cSldViewPr>
      <p:cViewPr>
        <p:scale>
          <a:sx n="66" d="100"/>
          <a:sy n="66" d="100"/>
        </p:scale>
        <p:origin x="-1182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AB2B4-21AF-4B92-B021-CD1A48F13C1B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BF1DF-4A26-4596-A29A-701432797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578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461CEA-3D53-4124-B44F-31BA7220F65A}" type="datetimeFigureOut">
              <a:rPr lang="ru-RU"/>
              <a:pPr>
                <a:defRPr/>
              </a:pPr>
              <a:t>06.04.2016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8BB852-AB0B-4BE0-B68A-0584B8CD6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679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F4F204-24BF-4B38-9B25-D7F7E9B6F23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61424-F69A-48A9-BE5F-DAF5B56A90E1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EE6F0-A9EB-4860-B431-2D0DEEBA6609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5D2C-AB38-4564-8E68-00D9DFEFAE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38AC-F8CD-43A0-8BFC-7E906C855376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84C1-68E9-419C-8C0A-7BB4660C5D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C9DE6-C6C9-4EAC-85D2-29B07295E412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5BC42-2FD1-49C8-A894-E8B202AA1F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48D4C-C307-43B2-B11C-4A325F0DBB15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192AA-57A9-481E-B23A-5A0357EBBA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90D44-B5C2-45B1-B6C3-F6B5C4A46BBE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09725-C049-40E8-B0BE-60CD25477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B0D5A-E342-40BB-B6E9-9DBA19449670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7ABC6-18B9-4F5F-BC92-042D9DC797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0E2CE-9655-4C3A-A05D-4AF85C051666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A2397-3011-4062-9305-2941C93570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5218-7B9E-4718-AA1D-ABDC5A6C543F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4637-C913-42E2-9FFC-4780C7C712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4E5EF-619E-4E74-8B73-D38B86A3C5C0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D54BF-3B54-410A-98D7-D1C75BCB17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4A8C2-2302-4792-AC1C-F543A155D192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A93C-1B42-4836-A448-6A081C8543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D04C5-627C-433F-8138-70038BE41290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D7522-4639-4DA1-AAB3-77F3E197A6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99F53D-60E1-44C6-8C92-9A00B7C46928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B872A1-B47F-4AD9-A575-874E843F23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\\citymurmansk.local\DFS\Public\КЭР\БРЕНД ГОРОДА\лого\для презентации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444" y="186579"/>
            <a:ext cx="8101012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Имиджевая символика  города Мурманска</a:t>
            </a:r>
            <a:endParaRPr lang="ru-RU" sz="35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053" name="Группа 4"/>
          <p:cNvGrpSpPr>
            <a:grpSpLocks/>
          </p:cNvGrpSpPr>
          <p:nvPr/>
        </p:nvGrpSpPr>
        <p:grpSpPr bwMode="auto">
          <a:xfrm>
            <a:off x="1042988" y="17463"/>
            <a:ext cx="6481762" cy="342900"/>
            <a:chOff x="1043608" y="188640"/>
            <a:chExt cx="6480720" cy="343225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043608" y="531865"/>
              <a:ext cx="648072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5" name="TextBox 6"/>
            <p:cNvSpPr txBox="1">
              <a:spLocks noChangeArrowheads="1"/>
            </p:cNvSpPr>
            <p:nvPr/>
          </p:nvSpPr>
          <p:spPr bwMode="auto">
            <a:xfrm>
              <a:off x="1043608" y="188640"/>
              <a:ext cx="64807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dirty="0">
                  <a:solidFill>
                    <a:schemeClr val="tx2"/>
                  </a:solidFill>
                  <a:latin typeface="Calibri" pitchFamily="34" charset="0"/>
                </a:rPr>
                <a:t>Администрация города Мурманска</a:t>
              </a:r>
            </a:p>
          </p:txBody>
        </p:sp>
      </p:grpSp>
      <p:pic>
        <p:nvPicPr>
          <p:cNvPr id="11" name="Изображение 1" descr="Murmansk_concept_1_2013-11-28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484784"/>
            <a:ext cx="7154066" cy="504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Users\YudinAU\Desktop\Бренд\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7950277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7584" y="0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chemeClr val="tx2"/>
                </a:solidFill>
                <a:latin typeface="+mn-lt"/>
              </a:rPr>
              <a:t>Зеленый (северное сияние) – символизирует полярную ночь</a:t>
            </a:r>
            <a:endParaRPr lang="ru-RU" sz="3500" b="1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Picture 2" descr="C:\Users\YudinAU\Desktop\Бренд\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chemeClr val="tx2"/>
                </a:solidFill>
                <a:latin typeface="+mn-lt"/>
              </a:rPr>
              <a:t>Красный (</a:t>
            </a:r>
            <a:r>
              <a:rPr lang="ru-RU" sz="3500" b="1" dirty="0" smtClean="0">
                <a:solidFill>
                  <a:schemeClr val="tx2"/>
                </a:solidFill>
                <a:latin typeface="+mn-lt"/>
              </a:rPr>
              <a:t>рыба): подчеркивает </a:t>
            </a:r>
            <a:r>
              <a:rPr lang="ru-RU" sz="3500" b="1" dirty="0">
                <a:solidFill>
                  <a:schemeClr val="tx2"/>
                </a:solidFill>
                <a:latin typeface="+mn-lt"/>
              </a:rPr>
              <a:t>роль рыболовства и порта в городе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2" descr="C:\Users\YudinAU\Desktop\Бренд\1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14400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83768" y="476672"/>
            <a:ext cx="6336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chemeClr val="tx2"/>
                </a:solidFill>
                <a:latin typeface="+mn-lt"/>
              </a:rPr>
              <a:t>Варианты логотипа:</a:t>
            </a:r>
            <a:endParaRPr lang="ru-RU" sz="3500" b="1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2" descr="C:\Users\YudinAU\Desktop\Бренд\1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03174" y="214313"/>
            <a:ext cx="75608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>
                <a:solidFill>
                  <a:schemeClr val="tx2"/>
                </a:solidFill>
                <a:latin typeface="+mn-lt"/>
              </a:rPr>
              <a:t>Возможные пиктограммы: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urmansk_concept_1_2013-11-28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0688"/>
            <a:ext cx="807387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4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urmansk_concept_1_2013-11-28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48679"/>
            <a:ext cx="8073876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42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urmansk_concept_1_2013-11-28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6712"/>
            <a:ext cx="807387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3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urmansk_concept_1_2013-11-28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96752"/>
            <a:ext cx="807387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urmansk_concept_1_2013-11-28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48680"/>
            <a:ext cx="807387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6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Изображение 1" descr="Murmansk_concept_1_2013-11-28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YudinAU\Desktop\Бренд\К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208756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C:\Users\YudinAU\Desktop\Бренд\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286000"/>
            <a:ext cx="25781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5" descr="C:\Users\YudinAU\Desktop\Бренд\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429125"/>
            <a:ext cx="32861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 descr="C:\Users\YudinAU\Desktop\Бренд\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4092575"/>
            <a:ext cx="17462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7" descr="C:\Users\YudinAU\Desktop\Бренд\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5" y="4357688"/>
            <a:ext cx="2362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8" descr="C:\Users\YudinAU\Desktop\Бренд\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642938"/>
            <a:ext cx="53911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Изображение 1" descr="Murmansk_concept_1_2013-11-28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64096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Picture 2" descr="C:\Users\YudinAU\Desktop\Бренд\436_trolleyb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813" y="0"/>
            <a:ext cx="135826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citymurmansk.local\DFS\Public\КЭР\БРЕНД ГОРОДА\Фото\Бренд все виды\Оформление остановочных комплекс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0" y="-211138"/>
            <a:ext cx="10501313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:\Users\YudinAU\Desktop\K8IvYv1_uN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576763"/>
            <a:ext cx="3048000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 descr="C:\Users\YudinAU\Desktop\XoLeVkZVP5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813"/>
            <a:ext cx="61293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\\citymurmansk.local\DFS\Public\КЭР\БРЕНД ГОРОДА\Фото\Прочее\B8hlNtOvkBY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3721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\\citymurmansk.local\DFS\Public\КЭР\БРЕНД ГОРОДА\Фото\КВН\c3rw_ACQr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0"/>
            <a:ext cx="392906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itymurmansk.local\DFS\Public\КЭР\БРЕНД ГОРОДА\Фото\Бренд все виды\Сувенирная продук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00"/>
            <a:ext cx="9144000" cy="804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\\citymurmansk.local\DFS\Public\КЭР\БРЕНД ГОРОДА\Фото\фото в РГ\брен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571500"/>
            <a:ext cx="5786437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\\citymurmansk.local\DFS\Public\КЭР\БРЕНД ГОРОДА\Фото\Бренд все виды\Инфокиоск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38" y="428625"/>
            <a:ext cx="921543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citymurmansk.local\DFS\Public\КЭР\БРЕНД ГОРОДА\Фото\Бренд все виды\Туристический инфокиоск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0"/>
            <a:ext cx="9144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YudinAU\Desktop\Бренд\436_pirozhn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itymurmansk.local\DFS\Public\КЭР\БРЕНД ГОРОДА\Фото\фото в РГ\2_12c0e05b04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0"/>
            <a:ext cx="102743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2" descr="C:\Users\YudinAU\Desktop\Бренд\1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\\citymurmansk.local\DFS\Public\КЭР\БРЕНД ГОРОДА\Фото\фото в РГ\WP_20160303_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0250" y="0"/>
            <a:ext cx="1217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citymurmansk.local\DFS\Public\КЭР\БРЕНД ГОРОДА\Фото\Юность\20160212_1203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0" y="0"/>
            <a:ext cx="1446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\\citymurmansk.local\DFS\Public\КЭР\БРЕНД ГОРОДА\лого\для презентации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571500" y="2071688"/>
            <a:ext cx="8229600" cy="4525962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ru-RU" smtClean="0">
                <a:solidFill>
                  <a:schemeClr val="tx2"/>
                </a:solidFill>
                <a:cs typeface="Arial" charset="0"/>
              </a:rPr>
              <a:t>Стоимость оказания услуги – бесплатно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mtClean="0">
                <a:solidFill>
                  <a:schemeClr val="tx2"/>
                </a:solidFill>
                <a:cs typeface="Arial" charset="0"/>
              </a:rPr>
              <a:t>Срок оказания услуги – не более 30 дней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smtClean="0">
                <a:solidFill>
                  <a:schemeClr val="tx2"/>
                </a:solidFill>
                <a:cs typeface="Arial" charset="0"/>
              </a:rPr>
              <a:t>Тип заявителя – юридические лица и</a:t>
            </a:r>
          </a:p>
          <a:p>
            <a:pPr algn="just" eaLnBrk="1" hangingPunct="1">
              <a:buFont typeface="Arial" charset="0"/>
              <a:buNone/>
            </a:pPr>
            <a:r>
              <a:rPr lang="ru-RU" smtClean="0">
                <a:solidFill>
                  <a:schemeClr val="tx2"/>
                </a:solidFill>
                <a:cs typeface="Arial" charset="0"/>
              </a:rPr>
              <a:t>индивидуальные предприниматели</a:t>
            </a:r>
          </a:p>
        </p:txBody>
      </p:sp>
      <p:sp>
        <p:nvSpPr>
          <p:cNvPr id="3379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tx2"/>
                </a:solidFill>
                <a:cs typeface="Arial" charset="0"/>
              </a:rPr>
              <a:t>Информация о </a:t>
            </a:r>
            <a:br>
              <a:rPr lang="ru-RU" b="1" smtClean="0">
                <a:solidFill>
                  <a:schemeClr val="tx2"/>
                </a:solidFill>
                <a:cs typeface="Arial" charset="0"/>
              </a:rPr>
            </a:br>
            <a:r>
              <a:rPr lang="ru-RU" b="1" smtClean="0">
                <a:solidFill>
                  <a:schemeClr val="tx2"/>
                </a:solidFill>
                <a:cs typeface="Arial" charset="0"/>
              </a:rPr>
              <a:t>муниципальной услуге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\\citymurmansk.local\DFS\Public\КЭР\БРЕНД ГОРОДА\лого\для презентации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100" dirty="0" smtClean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на издательской и типографической продукции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на канцелярских принадлежностях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на внешней (уличной) и внутренней рекламе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на объектах движимого и недвижимого имущества заявителя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на сувенирной продукции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на предметах одежды и аксессуарах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на веб-сайтах, в качестве элемента оформления страницы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на ярлыках, ценниках, упаковке товаров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800" dirty="0" smtClean="0">
                <a:solidFill>
                  <a:schemeClr val="tx2"/>
                </a:solidFill>
                <a:cs typeface="Arial" panose="020B0604020202020204" pitchFamily="34" charset="0"/>
              </a:rPr>
              <a:t>в мультимедийных презентациях, видеороликах и фильмах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tx2"/>
                </a:solidFill>
                <a:cs typeface="Arial" charset="0"/>
              </a:rPr>
              <a:t>Варианты размещения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4" descr="\\citymurmansk.local\DFS\Public\КЭР\Бренд города\Координационный совет\Заседание №3 (логтип и слоган)\корректировка 1 этапа\2013_11_28_Murmansk_Concepts_LINII\Back_to_back\logo\jpg\2013-11-28_logo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3" y="404664"/>
            <a:ext cx="8487697" cy="600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2" descr="C:\Users\YudinAU\Desktop\Бренд\2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48" name="Picture 2" descr="C:\Users\YudinAU\Desktop\Бренд\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C:\Users\YudinAU\Desktop\Бренд\2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500563"/>
            <a:ext cx="269081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4427538" y="4941888"/>
            <a:ext cx="4032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chemeClr val="tx2"/>
                </a:solidFill>
                <a:latin typeface="Calibri" pitchFamily="34" charset="0"/>
              </a:rPr>
              <a:t>«Плечом к плечу»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\\citymurmansk.local\DFS\Public\КЭР\Бренд города\Координационный совет\Заседание №3 (логтип и слоган)\корректировка 1 этапа\2013_11_28_Murmansk_Concepts_LINII\Back_to_back\logo\jpg\2013-11-28_logo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440213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0850" y="2928938"/>
            <a:ext cx="4638675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2516188" y="296863"/>
            <a:ext cx="4032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chemeClr val="tx2"/>
                </a:solidFill>
                <a:latin typeface="Calibri" pitchFamily="34" charset="0"/>
              </a:rPr>
              <a:t>«Плечом к плечу»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citymurmansk.local\DFS\Public\КЭР\Бренд города\Координационный совет\Заседание №3 (логтип и слоган)\корректировка 1 этапа\2013_11_28_Murmansk_Concepts_LINII\Back_to_back\logo\jpg\2013-11-28_logo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069" y="2780928"/>
            <a:ext cx="440213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108969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+mn-lt"/>
              </a:rPr>
              <a:t>Значение цветов логотипа</a:t>
            </a:r>
          </a:p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+mn-lt"/>
              </a:rPr>
              <a:t>Города Мурманска</a:t>
            </a:r>
            <a:endParaRPr lang="ru-RU" sz="48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7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C:\Users\YudinAU\Desktop\Бренд\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69550"/>
            <a:ext cx="7884368" cy="568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1560" y="-1"/>
            <a:ext cx="79208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chemeClr val="tx2"/>
                </a:solidFill>
                <a:latin typeface="+mn-lt"/>
              </a:rPr>
              <a:t>Желтый(солнце) символизирует </a:t>
            </a:r>
            <a:r>
              <a:rPr lang="ru-RU" sz="3500" b="1" dirty="0">
                <a:solidFill>
                  <a:schemeClr val="tx2"/>
                </a:solidFill>
                <a:latin typeface="+mn-lt"/>
              </a:rPr>
              <a:t>полярный день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Users\YudinAU\Desktop\Бренд\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8"/>
            <a:ext cx="7878538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103565"/>
            <a:ext cx="7056784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chemeClr val="tx2"/>
                </a:solidFill>
                <a:latin typeface="+mn-lt"/>
              </a:rPr>
              <a:t>Синий (море, лёд):</a:t>
            </a:r>
            <a:r>
              <a:rPr lang="ru-RU" sz="3600" dirty="0" smtClean="0"/>
              <a:t> </a:t>
            </a:r>
            <a:r>
              <a:rPr lang="ru-RU" sz="3500" b="1" dirty="0">
                <a:solidFill>
                  <a:schemeClr val="tx2"/>
                </a:solidFill>
                <a:latin typeface="+mn-lt"/>
              </a:rPr>
              <a:t>олицетворяет </a:t>
            </a:r>
            <a:r>
              <a:rPr lang="ru-RU" sz="3500" b="1" dirty="0" smtClean="0">
                <a:solidFill>
                  <a:schemeClr val="tx2"/>
                </a:solidFill>
                <a:latin typeface="+mn-lt"/>
              </a:rPr>
              <a:t>Арктику</a:t>
            </a:r>
            <a:endParaRPr lang="ru-RU" sz="3500" b="1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141</Words>
  <Application>Microsoft Office PowerPoint</Application>
  <PresentationFormat>Экран (4:3)</PresentationFormat>
  <Paragraphs>30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Имиджевая символика  города Мурманска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 муниципальной услуге</vt:lpstr>
      <vt:lpstr>Варианты размещения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Артем Юдин</dc:creator>
  <cp:lastModifiedBy>Елена Дворникова</cp:lastModifiedBy>
  <cp:revision>87</cp:revision>
  <cp:lastPrinted>2016-04-06T08:07:43Z</cp:lastPrinted>
  <dcterms:created xsi:type="dcterms:W3CDTF">2014-10-21T05:08:52Z</dcterms:created>
  <dcterms:modified xsi:type="dcterms:W3CDTF">2016-04-06T08:09:33Z</dcterms:modified>
</cp:coreProperties>
</file>